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61" d="100"/>
          <a:sy n="61" d="100"/>
        </p:scale>
        <p:origin x="190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EB83-D537-438A-A963-F8E16A9D6D31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1ED-77B6-43FF-A881-D2F53DE64F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67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EB83-D537-438A-A963-F8E16A9D6D31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1ED-77B6-43FF-A881-D2F53DE64F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092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EB83-D537-438A-A963-F8E16A9D6D31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1ED-77B6-43FF-A881-D2F53DE64F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452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EB83-D537-438A-A963-F8E16A9D6D31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1ED-77B6-43FF-A881-D2F53DE64F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032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EB83-D537-438A-A963-F8E16A9D6D31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1ED-77B6-43FF-A881-D2F53DE64F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385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EB83-D537-438A-A963-F8E16A9D6D31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1ED-77B6-43FF-A881-D2F53DE64F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962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EB83-D537-438A-A963-F8E16A9D6D31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1ED-77B6-43FF-A881-D2F53DE64F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52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EB83-D537-438A-A963-F8E16A9D6D31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1ED-77B6-43FF-A881-D2F53DE64F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246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EB83-D537-438A-A963-F8E16A9D6D31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1ED-77B6-43FF-A881-D2F53DE64F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776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EB83-D537-438A-A963-F8E16A9D6D31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1ED-77B6-43FF-A881-D2F53DE64F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120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EB83-D537-438A-A963-F8E16A9D6D31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1ED-77B6-43FF-A881-D2F53DE64F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24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7EB83-D537-438A-A963-F8E16A9D6D31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F81ED-77B6-43FF-A881-D2F53DE64F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84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0906" t="18367" r="30197" b="8017"/>
          <a:stretch/>
        </p:blipFill>
        <p:spPr>
          <a:xfrm>
            <a:off x="173419" y="189185"/>
            <a:ext cx="6574222" cy="1177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464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Elliott</dc:creator>
  <cp:lastModifiedBy>Maria Elliott</cp:lastModifiedBy>
  <cp:revision>4</cp:revision>
  <dcterms:created xsi:type="dcterms:W3CDTF">2020-12-02T16:30:16Z</dcterms:created>
  <dcterms:modified xsi:type="dcterms:W3CDTF">2020-12-10T08:26:45Z</dcterms:modified>
</cp:coreProperties>
</file>