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s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owe, Christine" initials="CC" lastIdx="3" clrIdx="0">
    <p:extLst>
      <p:ext uri="{19B8F6BF-5375-455C-9EA6-DF929625EA0E}">
        <p15:presenceInfo xmlns:p15="http://schemas.microsoft.com/office/powerpoint/2012/main" userId="S::christine.crowe@newcastle.gov.uk::da601021-e9dc-4d4c-a329-0e0db40432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5T14:49:00.220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78B2E-DF6B-48CE-838C-3AA7059BBCF7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9" y="4751389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BDD8F-480D-408D-9699-F1E04B15D8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10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DD8F-480D-408D-9699-F1E04B15D86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41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DD8F-480D-408D-9699-F1E04B15D86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38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0BC-9DA7-41EC-98AB-E7C845BED07E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52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9D0-4D36-468D-ABF5-888664FE1A5F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99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D095-8A1D-45E4-941A-85C704EF3453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50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72B5-4D5F-4506-A429-085ED868C277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2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D46-ACCD-4040-B45B-348F5A6A512A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2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02E-4555-48A3-94E4-557220E097E2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07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1F7-B3DA-482C-A814-E901BF41EBE3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75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783-31B3-47CF-9961-63FD788788D7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61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CCB4-0A3C-448B-BF6A-31D75B1DCD34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59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9CF6-EEF6-42E0-BF13-EDA82F27F70C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7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EE9A-EE7B-4FD1-A54A-39988F938B39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1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D909-BDCB-4A66-8289-51818E986DEC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90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6.jpeg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ms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189340" y="1628011"/>
            <a:ext cx="28324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Cheese &amp; Tomato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Pizza</a:t>
            </a:r>
          </a:p>
        </p:txBody>
      </p:sp>
      <p:pic>
        <p:nvPicPr>
          <p:cNvPr id="12" name="Picture 1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714" y="1543066"/>
            <a:ext cx="2520000" cy="1440000"/>
          </a:xfrm>
          <a:prstGeom prst="rect">
            <a:avLst/>
          </a:prstGeom>
          <a:ln w="63500">
            <a:solidFill>
              <a:srgbClr val="FF0000"/>
            </a:solidFill>
            <a:miter lim="800000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pic>
        <p:nvPicPr>
          <p:cNvPr id="17" name="Picture 16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713" y="3746078"/>
            <a:ext cx="2520000" cy="1440000"/>
          </a:xfrm>
          <a:prstGeom prst="rect">
            <a:avLst/>
          </a:prstGeom>
          <a:ln w="63500" cap="sq">
            <a:solidFill>
              <a:srgbClr val="00B050"/>
            </a:solidFill>
            <a:miter lim="800000"/>
          </a:ln>
        </p:spPr>
      </p:pic>
      <p:sp>
        <p:nvSpPr>
          <p:cNvPr id="3" name="Rectangle 2"/>
          <p:cNvSpPr/>
          <p:nvPr/>
        </p:nvSpPr>
        <p:spPr>
          <a:xfrm>
            <a:off x="3256384" y="3580693"/>
            <a:ext cx="2765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Quorn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Keema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Curry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259252"/>
            <a:ext cx="4114800" cy="462223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359629" y="2695622"/>
            <a:ext cx="3018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59629" y="4485056"/>
            <a:ext cx="4670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650358" y="150736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48930" y="4726778"/>
            <a:ext cx="240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Green </a:t>
            </a:r>
            <a:endParaRPr lang="en-GB" dirty="0"/>
          </a:p>
        </p:txBody>
      </p:sp>
      <p:pic>
        <p:nvPicPr>
          <p:cNvPr id="20" name="Picture 19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94" y="1593364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8" name="Rectangle 7"/>
          <p:cNvSpPr/>
          <p:nvPr/>
        </p:nvSpPr>
        <p:spPr>
          <a:xfrm>
            <a:off x="7593452" y="2671407"/>
            <a:ext cx="1209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Yellow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746742" y="1275520"/>
            <a:ext cx="2908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Jacket Potato  Choice of Cheese or Baked Beans 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113DC3-C43A-44EF-9448-7B393FB8BA96}"/>
              </a:ext>
            </a:extLst>
          </p:cNvPr>
          <p:cNvSpPr/>
          <p:nvPr/>
        </p:nvSpPr>
        <p:spPr>
          <a:xfrm>
            <a:off x="2192694" y="4509070"/>
            <a:ext cx="1333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BE4E1-CC56-4A04-B9D6-6A3261FC5887}"/>
              </a:ext>
            </a:extLst>
          </p:cNvPr>
          <p:cNvSpPr/>
          <p:nvPr/>
        </p:nvSpPr>
        <p:spPr>
          <a:xfrm flipH="1">
            <a:off x="8115425" y="2642560"/>
            <a:ext cx="1302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AD0E0B-A9BE-5D5D-2F8A-40C2439809A5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7404" y="3575092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492413-64E1-9018-04D4-12F65B10A028}"/>
              </a:ext>
            </a:extLst>
          </p:cNvPr>
          <p:cNvSpPr txBox="1"/>
          <p:nvPr/>
        </p:nvSpPr>
        <p:spPr>
          <a:xfrm>
            <a:off x="7697755" y="4599992"/>
            <a:ext cx="79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815A78-C4C4-DBB0-B8AF-31D29F86E29D}"/>
              </a:ext>
            </a:extLst>
          </p:cNvPr>
          <p:cNvSpPr txBox="1"/>
          <p:nvPr/>
        </p:nvSpPr>
        <p:spPr>
          <a:xfrm>
            <a:off x="8803280" y="3746078"/>
            <a:ext cx="2188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Egg Sandwich</a:t>
            </a:r>
          </a:p>
        </p:txBody>
      </p:sp>
    </p:spTree>
    <p:extLst>
      <p:ext uri="{BB962C8B-B14F-4D97-AF65-F5344CB8AC3E}">
        <p14:creationId xmlns:p14="http://schemas.microsoft.com/office/powerpoint/2010/main" val="261941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63486" y="1583166"/>
            <a:ext cx="2635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Battered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Fish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6273" y="0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2 -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9356" y="3717238"/>
            <a:ext cx="2403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Cheese Tortilla Wedge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945" y="3794396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057168"/>
            <a:ext cx="4114800" cy="664308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323071" y="2660079"/>
            <a:ext cx="3997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Blue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23072" y="4423615"/>
            <a:ext cx="61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127380" y="4727364"/>
            <a:ext cx="809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Green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 flipH="1">
            <a:off x="8273978" y="2623056"/>
            <a:ext cx="83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9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450" y="1689837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47901" y="2623056"/>
            <a:ext cx="65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</a:t>
            </a:r>
            <a:endParaRPr lang="en-GB" dirty="0"/>
          </a:p>
        </p:txBody>
      </p:sp>
      <p:pic>
        <p:nvPicPr>
          <p:cNvPr id="30" name="Picture 2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44" y="1685427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11" name="Rectangle 10"/>
          <p:cNvSpPr/>
          <p:nvPr/>
        </p:nvSpPr>
        <p:spPr>
          <a:xfrm>
            <a:off x="8719133" y="1457036"/>
            <a:ext cx="3286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Filled Jacket Potato 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Baked Beans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or Tuna  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7127" y="2717787"/>
            <a:ext cx="1262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Yellow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9EBA42-CC52-46CE-9409-C1894CFA12D9}"/>
              </a:ext>
            </a:extLst>
          </p:cNvPr>
          <p:cNvSpPr/>
          <p:nvPr/>
        </p:nvSpPr>
        <p:spPr>
          <a:xfrm>
            <a:off x="3063486" y="3429000"/>
            <a:ext cx="1697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latin typeface="Imprint MT Shadow" panose="04020605060303030202" pitchFamily="82" charset="0"/>
            </a:endParaRPr>
          </a:p>
          <a:p>
            <a:r>
              <a:rPr lang="en-GB" sz="2800" b="1" dirty="0">
                <a:latin typeface="Imprint MT Shadow" panose="04020605060303030202" pitchFamily="8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27AB2-26B2-4B13-8539-2597F38D4D29}"/>
              </a:ext>
            </a:extLst>
          </p:cNvPr>
          <p:cNvSpPr/>
          <p:nvPr/>
        </p:nvSpPr>
        <p:spPr>
          <a:xfrm>
            <a:off x="2024743" y="4472603"/>
            <a:ext cx="1104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412502-5873-0452-A493-7D06CA69975E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244" y="3744922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2A1F9F-068F-F647-1507-23B03090C7F6}"/>
              </a:ext>
            </a:extLst>
          </p:cNvPr>
          <p:cNvSpPr txBox="1"/>
          <p:nvPr/>
        </p:nvSpPr>
        <p:spPr>
          <a:xfrm>
            <a:off x="7567127" y="4727364"/>
            <a:ext cx="9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40BD89-2E86-78D8-F7C3-0E26168FE1D8}"/>
              </a:ext>
            </a:extLst>
          </p:cNvPr>
          <p:cNvSpPr txBox="1"/>
          <p:nvPr/>
        </p:nvSpPr>
        <p:spPr>
          <a:xfrm>
            <a:off x="8751381" y="3611884"/>
            <a:ext cx="25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Chicken Mayo Sandwich</a:t>
            </a:r>
          </a:p>
        </p:txBody>
      </p:sp>
    </p:spTree>
    <p:extLst>
      <p:ext uri="{BB962C8B-B14F-4D97-AF65-F5344CB8AC3E}">
        <p14:creationId xmlns:p14="http://schemas.microsoft.com/office/powerpoint/2010/main" val="9676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144416" y="1540425"/>
            <a:ext cx="2294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Macaroni Cheese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44416" y="3746567"/>
            <a:ext cx="2575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Fishless Fingers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6272" y="-1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3 -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853" y="1757212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3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855516"/>
            <a:ext cx="4114800" cy="865959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2278716" y="27338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 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537777" y="2186433"/>
            <a:ext cx="4295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481444" y="443816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0" name="Picture 1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451" y="3755896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2" name="Rectangle 1"/>
          <p:cNvSpPr/>
          <p:nvPr/>
        </p:nvSpPr>
        <p:spPr>
          <a:xfrm>
            <a:off x="9024263" y="3715373"/>
            <a:ext cx="2694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Egg Mayo Sandwich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0" y="4669479"/>
            <a:ext cx="794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Blue</a:t>
            </a:r>
            <a:endParaRPr lang="en-GB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913865DF-BCDF-4491-AEF9-F943019CBC55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853" y="3754801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9A3EE7-91DD-4B8B-90CE-EEB9B625C339}"/>
              </a:ext>
            </a:extLst>
          </p:cNvPr>
          <p:cNvSpPr/>
          <p:nvPr/>
        </p:nvSpPr>
        <p:spPr>
          <a:xfrm>
            <a:off x="2088010" y="4752272"/>
            <a:ext cx="1056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Green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14630-D45E-9E5B-1BD7-5A6516489074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451" y="1755651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95822-0030-2B1D-0BFE-8B6C009EEAE4}"/>
              </a:ext>
            </a:extLst>
          </p:cNvPr>
          <p:cNvSpPr txBox="1"/>
          <p:nvPr/>
        </p:nvSpPr>
        <p:spPr>
          <a:xfrm>
            <a:off x="7912359" y="2794791"/>
            <a:ext cx="99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DD54E6-6095-272F-6A61-A7705100900D}"/>
              </a:ext>
            </a:extLst>
          </p:cNvPr>
          <p:cNvSpPr txBox="1"/>
          <p:nvPr/>
        </p:nvSpPr>
        <p:spPr>
          <a:xfrm>
            <a:off x="9024262" y="1506832"/>
            <a:ext cx="30610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Filled Jacket Potato 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Baked Beans</a:t>
            </a:r>
          </a:p>
        </p:txBody>
      </p:sp>
    </p:spTree>
    <p:extLst>
      <p:ext uri="{BB962C8B-B14F-4D97-AF65-F5344CB8AC3E}">
        <p14:creationId xmlns:p14="http://schemas.microsoft.com/office/powerpoint/2010/main" val="193111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349924" y="1716521"/>
            <a:ext cx="2468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Meatballs in Gravy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02765" y="0"/>
            <a:ext cx="508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3 - Tuesday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86279" y="3674876"/>
            <a:ext cx="25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Vege Burger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in a Bun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546" y="3674876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Tuesday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Tuesday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212684"/>
            <a:ext cx="4114800" cy="508792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2594771" y="2772781"/>
            <a:ext cx="549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477022" y="440433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913984" y="2453562"/>
            <a:ext cx="1502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8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730" y="1726126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25494" y="156711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59C54CD9-573C-4088-A893-1A72A1DCC78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240" y="1790479"/>
            <a:ext cx="2520000" cy="1440000"/>
          </a:xfrm>
          <a:prstGeom prst="rect">
            <a:avLst/>
          </a:prstGeom>
          <a:noFill/>
          <a:ln w="635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308C8B-B195-411D-877E-845C5BE7C725}"/>
              </a:ext>
            </a:extLst>
          </p:cNvPr>
          <p:cNvSpPr/>
          <p:nvPr/>
        </p:nvSpPr>
        <p:spPr>
          <a:xfrm>
            <a:off x="8954240" y="1469231"/>
            <a:ext cx="3224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Filled Jacket Potato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Baked Beans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or Tuna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9AD0B1-E818-41CD-9A93-3EBA28FE36DE}"/>
              </a:ext>
            </a:extLst>
          </p:cNvPr>
          <p:cNvSpPr/>
          <p:nvPr/>
        </p:nvSpPr>
        <p:spPr>
          <a:xfrm>
            <a:off x="610318" y="2820701"/>
            <a:ext cx="549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Red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BB2ED7-890F-49B3-B8BB-D4532ACD325F}"/>
              </a:ext>
            </a:extLst>
          </p:cNvPr>
          <p:cNvSpPr/>
          <p:nvPr/>
        </p:nvSpPr>
        <p:spPr>
          <a:xfrm>
            <a:off x="6633293" y="2755917"/>
            <a:ext cx="1443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Yellow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04706-CD1D-CEA3-E2CA-4B0A9B084486}"/>
              </a:ext>
            </a:extLst>
          </p:cNvPr>
          <p:cNvSpPr txBox="1"/>
          <p:nvPr/>
        </p:nvSpPr>
        <p:spPr>
          <a:xfrm>
            <a:off x="699796" y="4628982"/>
            <a:ext cx="923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Green</a:t>
            </a:r>
            <a:endParaRPr lang="en-GB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353D6A2-4538-658B-D346-6CC5D3D5D3B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2590" y="3674876"/>
            <a:ext cx="2520000" cy="1440000"/>
          </a:xfrm>
          <a:prstGeom prst="rect">
            <a:avLst/>
          </a:prstGeom>
          <a:noFill/>
          <a:ln w="63500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432F64-52B7-0B36-7A3E-ED4146E5FA6B}"/>
              </a:ext>
            </a:extLst>
          </p:cNvPr>
          <p:cNvSpPr txBox="1"/>
          <p:nvPr/>
        </p:nvSpPr>
        <p:spPr>
          <a:xfrm>
            <a:off x="8266921" y="4667070"/>
            <a:ext cx="77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EB341-3F67-3FFB-B693-45EDC70AD0D0}"/>
              </a:ext>
            </a:extLst>
          </p:cNvPr>
          <p:cNvSpPr txBox="1"/>
          <p:nvPr/>
        </p:nvSpPr>
        <p:spPr>
          <a:xfrm>
            <a:off x="9349274" y="3749092"/>
            <a:ext cx="1726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Tuna Mayo Wrap</a:t>
            </a:r>
          </a:p>
        </p:txBody>
      </p:sp>
    </p:spTree>
    <p:extLst>
      <p:ext uri="{BB962C8B-B14F-4D97-AF65-F5344CB8AC3E}">
        <p14:creationId xmlns:p14="http://schemas.microsoft.com/office/powerpoint/2010/main" val="257184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71000" y="1614780"/>
            <a:ext cx="3012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 Chicken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 Jalfrezi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02765" y="0"/>
            <a:ext cx="508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3 -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20964" y="3670013"/>
            <a:ext cx="25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Pizza Margherita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08098" y="1383718"/>
            <a:ext cx="32937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Filled Jacket Potato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Baked Beans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or Tuna 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8196" name="Picture 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176" y="3713584"/>
            <a:ext cx="2536729" cy="1477327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5" y="1636868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093940"/>
            <a:ext cx="4114800" cy="627535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530489" y="1907167"/>
            <a:ext cx="3796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8137" y="4624119"/>
            <a:ext cx="885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Green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819053" y="2659223"/>
            <a:ext cx="1327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Yellow</a:t>
            </a:r>
            <a:endParaRPr lang="en-GB" dirty="0"/>
          </a:p>
        </p:txBody>
      </p:sp>
      <p:pic>
        <p:nvPicPr>
          <p:cNvPr id="22" name="Picture 4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137" y="1626273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0F7A2B-4EAA-4F2E-9A56-6D9FA4D77780}"/>
              </a:ext>
            </a:extLst>
          </p:cNvPr>
          <p:cNvSpPr/>
          <p:nvPr/>
        </p:nvSpPr>
        <p:spPr>
          <a:xfrm>
            <a:off x="615820" y="2659223"/>
            <a:ext cx="5818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123EE-3229-F59B-2746-7E48E9975F52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226" y="3710418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41DC23-6EAE-7715-3751-27AED4941E90}"/>
              </a:ext>
            </a:extLst>
          </p:cNvPr>
          <p:cNvSpPr txBox="1"/>
          <p:nvPr/>
        </p:nvSpPr>
        <p:spPr>
          <a:xfrm>
            <a:off x="7940351" y="4660719"/>
            <a:ext cx="86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749DB-0062-038F-F4BE-A7E0F75D33F6}"/>
              </a:ext>
            </a:extLst>
          </p:cNvPr>
          <p:cNvSpPr txBox="1"/>
          <p:nvPr/>
        </p:nvSpPr>
        <p:spPr>
          <a:xfrm>
            <a:off x="8916285" y="3581277"/>
            <a:ext cx="2056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Ham &amp; Tomato Baguette</a:t>
            </a:r>
          </a:p>
        </p:txBody>
      </p:sp>
    </p:spTree>
    <p:extLst>
      <p:ext uri="{BB962C8B-B14F-4D97-AF65-F5344CB8AC3E}">
        <p14:creationId xmlns:p14="http://schemas.microsoft.com/office/powerpoint/2010/main" val="420280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361891" y="1741681"/>
            <a:ext cx="2676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Minced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Beef Pie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7502" y="3490974"/>
            <a:ext cx="3075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Pasta </a:t>
            </a:r>
          </a:p>
          <a:p>
            <a:r>
              <a:rPr lang="en-GB" sz="2800" b="1" dirty="0" err="1">
                <a:solidFill>
                  <a:srgbClr val="000000"/>
                </a:solidFill>
                <a:latin typeface="Imprint MT Shadow" panose="04020605060303030202" pitchFamily="82" charset="0"/>
              </a:rPr>
              <a:t>Arrabiata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6273" y="0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3 -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891" y="1642385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77" y="3515967"/>
            <a:ext cx="2520000" cy="1440000"/>
          </a:xfrm>
          <a:prstGeom prst="rect">
            <a:avLst/>
          </a:prstGeom>
          <a:ln w="63500" cap="sq">
            <a:solidFill>
              <a:srgbClr val="00B050"/>
            </a:solidFill>
            <a:miter lim="800000"/>
          </a:ln>
        </p:spPr>
      </p:pic>
      <p:sp>
        <p:nvSpPr>
          <p:cNvPr id="15" name="Rectangle 14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3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3484" y="764060"/>
            <a:ext cx="12192000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093940"/>
            <a:ext cx="4114800" cy="627535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2696547" y="2709196"/>
            <a:ext cx="556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flipH="1">
            <a:off x="3209730" y="3515967"/>
            <a:ext cx="113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822724" y="4255952"/>
            <a:ext cx="193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461BF-EAFD-4AC5-9918-764714C2FDB9}"/>
              </a:ext>
            </a:extLst>
          </p:cNvPr>
          <p:cNvSpPr/>
          <p:nvPr/>
        </p:nvSpPr>
        <p:spPr>
          <a:xfrm>
            <a:off x="8830110" y="2497060"/>
            <a:ext cx="1818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203FDF36-2069-4B90-84FF-F0E91AEA8E5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1720" y="1623170"/>
            <a:ext cx="2520000" cy="1440000"/>
          </a:xfrm>
          <a:prstGeom prst="rect">
            <a:avLst/>
          </a:prstGeom>
          <a:noFill/>
          <a:ln w="635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35AC67-4417-4E09-97F0-2CF8E68F142A}"/>
              </a:ext>
            </a:extLst>
          </p:cNvPr>
          <p:cNvSpPr/>
          <p:nvPr/>
        </p:nvSpPr>
        <p:spPr>
          <a:xfrm flipH="1" flipV="1">
            <a:off x="1726161" y="3507778"/>
            <a:ext cx="223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B773BD-3A8C-4A13-B314-59529FDAE562}"/>
              </a:ext>
            </a:extLst>
          </p:cNvPr>
          <p:cNvSpPr/>
          <p:nvPr/>
        </p:nvSpPr>
        <p:spPr>
          <a:xfrm>
            <a:off x="6280757" y="2658112"/>
            <a:ext cx="1018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Yellow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D143333-6B57-49C1-BA46-34D26FCC8D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665" b="-3300"/>
          <a:stretch/>
        </p:blipFill>
        <p:spPr>
          <a:xfrm>
            <a:off x="858603" y="3533566"/>
            <a:ext cx="2518060" cy="1477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FD8EFA-6056-7DF9-57DE-083C33105713}"/>
              </a:ext>
            </a:extLst>
          </p:cNvPr>
          <p:cNvSpPr txBox="1"/>
          <p:nvPr/>
        </p:nvSpPr>
        <p:spPr>
          <a:xfrm>
            <a:off x="2537926" y="4468021"/>
            <a:ext cx="889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Green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E3B17-4F87-0F67-CD96-D2C7D56D9FA2}"/>
              </a:ext>
            </a:extLst>
          </p:cNvPr>
          <p:cNvSpPr txBox="1"/>
          <p:nvPr/>
        </p:nvSpPr>
        <p:spPr>
          <a:xfrm>
            <a:off x="8764502" y="1359086"/>
            <a:ext cx="34274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Filled Jacket Potato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Baked Beans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or Tuna  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CDB1F30-20A1-5EB4-5F17-50A19852D74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1145" y="3439971"/>
            <a:ext cx="2520000" cy="1440000"/>
          </a:xfrm>
          <a:prstGeom prst="rect">
            <a:avLst/>
          </a:prstGeom>
          <a:noFill/>
          <a:ln w="63500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3C3B11-73A9-FA7B-A649-185FA8931252}"/>
              </a:ext>
            </a:extLst>
          </p:cNvPr>
          <p:cNvSpPr txBox="1"/>
          <p:nvPr/>
        </p:nvSpPr>
        <p:spPr>
          <a:xfrm>
            <a:off x="8052318" y="4348251"/>
            <a:ext cx="69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Blue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2E71C-89C6-2C21-7458-7036BE5F392E}"/>
              </a:ext>
            </a:extLst>
          </p:cNvPr>
          <p:cNvSpPr txBox="1"/>
          <p:nvPr/>
        </p:nvSpPr>
        <p:spPr>
          <a:xfrm>
            <a:off x="8976049" y="3451167"/>
            <a:ext cx="2042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Cheese Sandwich</a:t>
            </a:r>
          </a:p>
        </p:txBody>
      </p:sp>
    </p:spTree>
    <p:extLst>
      <p:ext uri="{BB962C8B-B14F-4D97-AF65-F5344CB8AC3E}">
        <p14:creationId xmlns:p14="http://schemas.microsoft.com/office/powerpoint/2010/main" val="6926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234443" y="1348898"/>
            <a:ext cx="2902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latin typeface="Imprint MT Shadow" panose="04020605060303030202" pitchFamily="82" charset="0"/>
            </a:endParaRPr>
          </a:p>
          <a:p>
            <a:r>
              <a:rPr lang="en-GB" sz="2800" b="1" dirty="0">
                <a:latin typeface="Imprint MT Shadow" panose="04020605060303030202" pitchFamily="82" charset="0"/>
              </a:rPr>
              <a:t> Fish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 Goujons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6273" y="0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3 -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22502" y="781921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</a:t>
            </a:r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School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029376"/>
            <a:ext cx="4114800" cy="692100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/>
          </a:p>
          <a:p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416711" y="2702477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Blue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393858" y="2657553"/>
            <a:ext cx="554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31526" y="445458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6" name="Picture 2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0826" y="-268880993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10" name="Rectangle 9"/>
          <p:cNvSpPr/>
          <p:nvPr/>
        </p:nvSpPr>
        <p:spPr>
          <a:xfrm>
            <a:off x="8185723" y="4391913"/>
            <a:ext cx="91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flipH="1">
            <a:off x="2996575" y="3392122"/>
            <a:ext cx="2803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27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2" y="1613694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81" y="3679332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Imprint MT Shadow" panose="04020605060303030202" pitchFamily="8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53747" y="3679332"/>
            <a:ext cx="2678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 Quorn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 Sausage </a:t>
            </a:r>
          </a:p>
        </p:txBody>
      </p:sp>
      <p:pic>
        <p:nvPicPr>
          <p:cNvPr id="29" name="Picture 28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631" y="3679332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20" name="Rectangle 19"/>
          <p:cNvSpPr/>
          <p:nvPr/>
        </p:nvSpPr>
        <p:spPr>
          <a:xfrm>
            <a:off x="9013416" y="3554117"/>
            <a:ext cx="3066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Chicken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Mayo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Sandwich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5094" y="2707886"/>
            <a:ext cx="60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 flipH="1" flipV="1">
            <a:off x="2365091" y="3240222"/>
            <a:ext cx="239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7835182" y="4568097"/>
            <a:ext cx="739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Blue </a:t>
            </a:r>
            <a:endParaRPr lang="en-GB" dirty="0"/>
          </a:p>
        </p:txBody>
      </p:sp>
      <p:sp>
        <p:nvSpPr>
          <p:cNvPr id="10240" name="Rectangle 10239"/>
          <p:cNvSpPr/>
          <p:nvPr/>
        </p:nvSpPr>
        <p:spPr>
          <a:xfrm>
            <a:off x="2269052" y="605379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0241" name="Rectangle 10240"/>
          <p:cNvSpPr/>
          <p:nvPr/>
        </p:nvSpPr>
        <p:spPr>
          <a:xfrm>
            <a:off x="2118049" y="4360250"/>
            <a:ext cx="1424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D20F9-BBFA-4E46-944B-C6A059D916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5" b="5835"/>
          <a:stretch/>
        </p:blipFill>
        <p:spPr>
          <a:xfrm>
            <a:off x="444252" y="3672010"/>
            <a:ext cx="2520000" cy="14841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15FCFF4-9FB8-5F61-D663-E311DC292F2D}"/>
              </a:ext>
            </a:extLst>
          </p:cNvPr>
          <p:cNvSpPr/>
          <p:nvPr/>
        </p:nvSpPr>
        <p:spPr>
          <a:xfrm>
            <a:off x="2118050" y="4695895"/>
            <a:ext cx="1244940" cy="377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Green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AACA35-EF5D-7B60-8304-D416B4C01A91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6273" y="1609079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5CCE3-4D9D-959E-3000-B2E38C98247F}"/>
              </a:ext>
            </a:extLst>
          </p:cNvPr>
          <p:cNvSpPr txBox="1"/>
          <p:nvPr/>
        </p:nvSpPr>
        <p:spPr>
          <a:xfrm>
            <a:off x="7725746" y="2643451"/>
            <a:ext cx="84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Yellow</a:t>
            </a:r>
          </a:p>
        </p:txBody>
      </p:sp>
      <p:sp>
        <p:nvSpPr>
          <p:cNvPr id="10242" name="TextBox 10241">
            <a:extLst>
              <a:ext uri="{FF2B5EF4-FFF2-40B4-BE49-F238E27FC236}">
                <a16:creationId xmlns:a16="http://schemas.microsoft.com/office/drawing/2014/main" id="{37F9A54C-8657-F86E-8A26-C8BFF5D36D16}"/>
              </a:ext>
            </a:extLst>
          </p:cNvPr>
          <p:cNvSpPr txBox="1"/>
          <p:nvPr/>
        </p:nvSpPr>
        <p:spPr>
          <a:xfrm>
            <a:off x="8885617" y="1348898"/>
            <a:ext cx="3194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Filled Jacket Potato Choice of Cheese Baked Beans 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or Tuna</a:t>
            </a:r>
          </a:p>
        </p:txBody>
      </p:sp>
    </p:spTree>
    <p:extLst>
      <p:ext uri="{BB962C8B-B14F-4D97-AF65-F5344CB8AC3E}">
        <p14:creationId xmlns:p14="http://schemas.microsoft.com/office/powerpoint/2010/main" val="330968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368350" y="1543068"/>
            <a:ext cx="181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Beef Lasagne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47120" y="3946037"/>
            <a:ext cx="1852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Tuna Mayo  Wrap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9443" y="3220432"/>
            <a:ext cx="1913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 Tomato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 </a:t>
            </a:r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Soup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2053" name="Picture 5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7482" y="3829827"/>
            <a:ext cx="2520000" cy="1440000"/>
          </a:xfrm>
          <a:prstGeom prst="rect">
            <a:avLst/>
          </a:prstGeom>
          <a:noFill/>
          <a:ln w="63500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Tuesd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Tuesday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pic>
        <p:nvPicPr>
          <p:cNvPr id="16" name="Picture 5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479" y="1405060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19946"/>
            <a:ext cx="4114800" cy="501530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861571" y="4048484"/>
            <a:ext cx="6163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338366" y="263518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227120" y="361429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085124" y="2560678"/>
            <a:ext cx="911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765092" y="357670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660433" y="4732939"/>
            <a:ext cx="1986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Blue </a:t>
            </a:r>
            <a:endParaRPr lang="en-GB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5AF96BA-D17E-4A3B-B4E7-93F13BBD2BD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089" y="3063536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606833-28EB-42F7-9766-6E7CDCCCB4C9}"/>
              </a:ext>
            </a:extLst>
          </p:cNvPr>
          <p:cNvSpPr/>
          <p:nvPr/>
        </p:nvSpPr>
        <p:spPr>
          <a:xfrm>
            <a:off x="2085123" y="424933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3A6473-6565-4949-B698-0BFAB47A40E1}"/>
              </a:ext>
            </a:extLst>
          </p:cNvPr>
          <p:cNvSpPr/>
          <p:nvPr/>
        </p:nvSpPr>
        <p:spPr>
          <a:xfrm>
            <a:off x="2155371" y="4085628"/>
            <a:ext cx="909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Green 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1FE975-6552-9150-F25F-1F0D3EEED24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770" y="4732940"/>
            <a:ext cx="2520000" cy="1440000"/>
          </a:xfrm>
          <a:prstGeom prst="rect">
            <a:avLst/>
          </a:prstGeom>
          <a:noFill/>
          <a:ln w="635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DE4E1D-B2E5-FBBB-5EDB-4F45A5180AB9}"/>
              </a:ext>
            </a:extLst>
          </p:cNvPr>
          <p:cNvSpPr txBox="1"/>
          <p:nvPr/>
        </p:nvSpPr>
        <p:spPr>
          <a:xfrm flipH="1">
            <a:off x="3368349" y="4670301"/>
            <a:ext cx="215972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Lentil &amp; Tomato Soup</a:t>
            </a:r>
          </a:p>
          <a:p>
            <a:r>
              <a:rPr lang="en-GB" sz="1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 </a:t>
            </a:r>
            <a:endParaRPr lang="en-GB" sz="1800" b="1" dirty="0">
              <a:latin typeface="Imprint MT Shadow" panose="04020605060303030202" pitchFamily="8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951CF2-BBFD-D25A-F59D-1175320B6981}"/>
              </a:ext>
            </a:extLst>
          </p:cNvPr>
          <p:cNvSpPr txBox="1"/>
          <p:nvPr/>
        </p:nvSpPr>
        <p:spPr>
          <a:xfrm>
            <a:off x="1968759" y="5618024"/>
            <a:ext cx="942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Orange</a:t>
            </a:r>
            <a:endParaRPr lang="en-GB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8FF9F61-4511-E920-F609-8321F2FEC11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0062" y="1827511"/>
            <a:ext cx="2520000" cy="1440000"/>
          </a:xfrm>
          <a:prstGeom prst="rect">
            <a:avLst/>
          </a:prstGeom>
          <a:noFill/>
          <a:ln w="635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3DAB75-7002-2135-0A00-F619152A3D5B}"/>
              </a:ext>
            </a:extLst>
          </p:cNvPr>
          <p:cNvSpPr txBox="1"/>
          <p:nvPr/>
        </p:nvSpPr>
        <p:spPr>
          <a:xfrm>
            <a:off x="8575932" y="1827511"/>
            <a:ext cx="35097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 Jacket Potato 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Baked Beans or Tuna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9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223476" y="1581636"/>
            <a:ext cx="2523938" cy="96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Mince &amp; Dumpling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765" y="0"/>
            <a:ext cx="508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1 -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3476" y="3549802"/>
            <a:ext cx="28725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Southern Fried Meat Free Dippers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21" name="Picture 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8" y="3660838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19946"/>
            <a:ext cx="4114800" cy="501530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491456" y="2705611"/>
            <a:ext cx="732020" cy="36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425655" y="443954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658376" y="142502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3" name="Picture 22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56" y="1595057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9" name="Rectangle 8"/>
          <p:cNvSpPr/>
          <p:nvPr/>
        </p:nvSpPr>
        <p:spPr>
          <a:xfrm>
            <a:off x="8823698" y="1377048"/>
            <a:ext cx="32034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 Jacket Potato  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Baked Beans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or Tuna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8384" y="2590171"/>
            <a:ext cx="1302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Yellow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4214BA-CEEB-41A1-91FF-57A9EE1BF6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8590" b="8590"/>
          <a:stretch/>
        </p:blipFill>
        <p:spPr>
          <a:xfrm>
            <a:off x="465408" y="3666161"/>
            <a:ext cx="2520000" cy="14268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8058DD-2890-47D4-82BB-A3AB672247BC}"/>
              </a:ext>
            </a:extLst>
          </p:cNvPr>
          <p:cNvSpPr/>
          <p:nvPr/>
        </p:nvSpPr>
        <p:spPr>
          <a:xfrm>
            <a:off x="2239347" y="4597460"/>
            <a:ext cx="84584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Green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0018CF-C5BF-4B9C-80A5-59326841116F}"/>
              </a:ext>
            </a:extLst>
          </p:cNvPr>
          <p:cNvSpPr/>
          <p:nvPr/>
        </p:nvSpPr>
        <p:spPr>
          <a:xfrm>
            <a:off x="2016361" y="4715244"/>
            <a:ext cx="1099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6" name="Picture 5">
            <a:extLst>
              <a:ext uri="{FF2B5EF4-FFF2-40B4-BE49-F238E27FC236}">
                <a16:creationId xmlns:a16="http://schemas.microsoft.com/office/drawing/2014/main" id="{E3527E9C-35AE-430E-9295-D5F63F19F88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408" y="1581636"/>
            <a:ext cx="2520000" cy="1439999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0AD883-50A1-40DC-A2B2-516749188301}"/>
              </a:ext>
            </a:extLst>
          </p:cNvPr>
          <p:cNvSpPr/>
          <p:nvPr/>
        </p:nvSpPr>
        <p:spPr>
          <a:xfrm>
            <a:off x="2346552" y="2756220"/>
            <a:ext cx="60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0AEF2C-080D-0B72-239F-DB1D3C101733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7646" y="3582535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A47944-19A0-4DFF-6E56-0231E1E570B4}"/>
              </a:ext>
            </a:extLst>
          </p:cNvPr>
          <p:cNvSpPr txBox="1"/>
          <p:nvPr/>
        </p:nvSpPr>
        <p:spPr>
          <a:xfrm>
            <a:off x="7959012" y="4535327"/>
            <a:ext cx="75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Blue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6B446-D9DE-15AA-17B7-C1EEF766750A}"/>
              </a:ext>
            </a:extLst>
          </p:cNvPr>
          <p:cNvSpPr txBox="1"/>
          <p:nvPr/>
        </p:nvSpPr>
        <p:spPr>
          <a:xfrm>
            <a:off x="8919292" y="3549802"/>
            <a:ext cx="2678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Ham &amp; Tomato Baguette</a:t>
            </a:r>
          </a:p>
        </p:txBody>
      </p:sp>
    </p:spTree>
    <p:extLst>
      <p:ext uri="{BB962C8B-B14F-4D97-AF65-F5344CB8AC3E}">
        <p14:creationId xmlns:p14="http://schemas.microsoft.com/office/powerpoint/2010/main" val="126827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79987" y="1547333"/>
            <a:ext cx="29316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Roast Turkey 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with Sage &amp; Onion Stuffing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94620" y="3818407"/>
            <a:ext cx="2147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Cheese   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Sandwich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02765" y="0"/>
            <a:ext cx="508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1 -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4541" y="3628793"/>
            <a:ext cx="2486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Quorn Fillet with Sage &amp; Onion Stuffing</a:t>
            </a:r>
          </a:p>
        </p:txBody>
      </p:sp>
      <p:pic>
        <p:nvPicPr>
          <p:cNvPr id="4100" name="Picture 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695" y="3727581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5" name="Picture 2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71" y="1562941"/>
            <a:ext cx="2520000" cy="1440000"/>
          </a:xfrm>
          <a:prstGeom prst="rect">
            <a:avLst/>
          </a:prstGeom>
          <a:ln w="63500" cap="sq">
            <a:solidFill>
              <a:srgbClr val="FF0000"/>
            </a:solidFill>
            <a:miter lim="800000"/>
          </a:ln>
        </p:spPr>
      </p:pic>
      <p:pic>
        <p:nvPicPr>
          <p:cNvPr id="26" name="Picture 2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994" y="3643534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210016"/>
            <a:ext cx="4114800" cy="511460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2444264" y="2720160"/>
            <a:ext cx="643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446450" y="4363534"/>
            <a:ext cx="848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Blue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446450" y="2653445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446450" y="449668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147582" y="4595203"/>
            <a:ext cx="932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Green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6B2C19-74D0-4DA2-88EE-A1C97CEBBBFA}"/>
              </a:ext>
            </a:extLst>
          </p:cNvPr>
          <p:cNvSpPr/>
          <p:nvPr/>
        </p:nvSpPr>
        <p:spPr>
          <a:xfrm>
            <a:off x="3117248" y="362879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1023E3-55B0-44A4-89C8-42193AF32D4C}"/>
              </a:ext>
            </a:extLst>
          </p:cNvPr>
          <p:cNvSpPr/>
          <p:nvPr/>
        </p:nvSpPr>
        <p:spPr>
          <a:xfrm>
            <a:off x="2343710" y="44111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DA454-8857-FF58-65F2-1F91ABD3EC2B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994" y="1539196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1F17BE-60B5-427C-0512-8FC471AA78DA}"/>
              </a:ext>
            </a:extLst>
          </p:cNvPr>
          <p:cNvSpPr txBox="1"/>
          <p:nvPr/>
        </p:nvSpPr>
        <p:spPr>
          <a:xfrm>
            <a:off x="9294619" y="1243010"/>
            <a:ext cx="2816515" cy="2289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 Jacket Potato Choice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Baked Beans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or Tuna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C0EC1-CD14-F427-521D-8B123AD36C9C}"/>
              </a:ext>
            </a:extLst>
          </p:cNvPr>
          <p:cNvSpPr txBox="1"/>
          <p:nvPr/>
        </p:nvSpPr>
        <p:spPr>
          <a:xfrm>
            <a:off x="8153400" y="2552883"/>
            <a:ext cx="82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237935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8964042" y="1275520"/>
            <a:ext cx="3214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 Jacket Potato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Choice of Cheese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Baked Beans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or Tuna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6273" y="0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1 -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2491272" y="2723360"/>
            <a:ext cx="2595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Blue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6658" y="3420796"/>
            <a:ext cx="575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409083" y="26788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328355" y="3423057"/>
            <a:ext cx="1127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5" name="Picture 2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42" y="1576519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7" name="Rectangle 6"/>
          <p:cNvSpPr/>
          <p:nvPr/>
        </p:nvSpPr>
        <p:spPr>
          <a:xfrm flipH="1">
            <a:off x="8153399" y="2671007"/>
            <a:ext cx="222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Yellow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89E8EA-7441-4820-A9B3-F315F5C5C831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823" y="3396653"/>
            <a:ext cx="2520000" cy="1440000"/>
          </a:xfrm>
          <a:prstGeom prst="rect">
            <a:avLst/>
          </a:prstGeom>
          <a:ln w="63500" cap="sq">
            <a:solidFill>
              <a:srgbClr val="00B050"/>
            </a:solidFill>
            <a:miter lim="8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9A23BE-DE89-4E88-8D24-199CD549EE96}"/>
              </a:ext>
            </a:extLst>
          </p:cNvPr>
          <p:cNvSpPr/>
          <p:nvPr/>
        </p:nvSpPr>
        <p:spPr>
          <a:xfrm>
            <a:off x="3247193" y="3396653"/>
            <a:ext cx="30597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Tomato &amp;  Mascarpone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Pasta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F51F47-81D4-47D4-80C5-66D802B584BC}"/>
              </a:ext>
            </a:extLst>
          </p:cNvPr>
          <p:cNvSpPr/>
          <p:nvPr/>
        </p:nvSpPr>
        <p:spPr>
          <a:xfrm>
            <a:off x="3064303" y="5099843"/>
            <a:ext cx="2086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 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92760A-0D8B-408D-B9DB-BA5C5D3D59AC}"/>
              </a:ext>
            </a:extLst>
          </p:cNvPr>
          <p:cNvSpPr/>
          <p:nvPr/>
        </p:nvSpPr>
        <p:spPr>
          <a:xfrm>
            <a:off x="3254158" y="1148659"/>
            <a:ext cx="23811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solidFill>
                <a:srgbClr val="000000"/>
              </a:solidFill>
              <a:latin typeface="Imprint MT Shadow" panose="04020605060303030202" pitchFamily="82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Fish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Fingers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28" name="Picture 2" descr="Fish fingers">
            <a:extLst>
              <a:ext uri="{FF2B5EF4-FFF2-40B4-BE49-F238E27FC236}">
                <a16:creationId xmlns:a16="http://schemas.microsoft.com/office/drawing/2014/main" id="{4DE7445A-6F7C-4987-895F-B3BE3A9847F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7" y="1523574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A309E5-C28B-4915-9A29-CDC876A10BB7}"/>
              </a:ext>
            </a:extLst>
          </p:cNvPr>
          <p:cNvSpPr/>
          <p:nvPr/>
        </p:nvSpPr>
        <p:spPr>
          <a:xfrm>
            <a:off x="2271131" y="2660905"/>
            <a:ext cx="60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D1FB53-FB6B-429E-B760-62D890955E98}"/>
              </a:ext>
            </a:extLst>
          </p:cNvPr>
          <p:cNvSpPr/>
          <p:nvPr/>
        </p:nvSpPr>
        <p:spPr>
          <a:xfrm>
            <a:off x="2174033" y="4411414"/>
            <a:ext cx="826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Green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B9B091-B060-345D-CD34-26636D9EEF95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8787" y="3428608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0E4C36-A4FD-13CF-6E31-BA993B3037F9}"/>
              </a:ext>
            </a:extLst>
          </p:cNvPr>
          <p:cNvSpPr txBox="1"/>
          <p:nvPr/>
        </p:nvSpPr>
        <p:spPr>
          <a:xfrm>
            <a:off x="8153399" y="4486889"/>
            <a:ext cx="81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Blue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A1A58A-6B4C-19BA-30FA-F7709A52EDE4}"/>
              </a:ext>
            </a:extLst>
          </p:cNvPr>
          <p:cNvSpPr txBox="1"/>
          <p:nvPr/>
        </p:nvSpPr>
        <p:spPr>
          <a:xfrm>
            <a:off x="9150622" y="3396654"/>
            <a:ext cx="2383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Chicken Mayo Sandwich</a:t>
            </a:r>
          </a:p>
        </p:txBody>
      </p:sp>
    </p:spTree>
    <p:extLst>
      <p:ext uri="{BB962C8B-B14F-4D97-AF65-F5344CB8AC3E}">
        <p14:creationId xmlns:p14="http://schemas.microsoft.com/office/powerpoint/2010/main" val="322843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164060" y="1604699"/>
            <a:ext cx="3095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Pasta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Pomodoro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56384" y="3761688"/>
            <a:ext cx="8550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Vegetable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Fingers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21386" y="3537450"/>
            <a:ext cx="2749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6273" y="0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2 -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064" y="3809361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19946"/>
            <a:ext cx="4114800" cy="501530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pic>
        <p:nvPicPr>
          <p:cNvPr id="23" name="Picture 2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80" y="1528823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5" name="Rectangle 4"/>
          <p:cNvSpPr/>
          <p:nvPr/>
        </p:nvSpPr>
        <p:spPr>
          <a:xfrm flipH="1">
            <a:off x="9170613" y="1287714"/>
            <a:ext cx="30079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 Jacket Potato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Choice of Cheese or Baked Beans 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3401" y="2591626"/>
            <a:ext cx="1269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Yellow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8A4F7-5B08-4624-A86B-1D46CAAC7C9B}"/>
              </a:ext>
            </a:extLst>
          </p:cNvPr>
          <p:cNvSpPr/>
          <p:nvPr/>
        </p:nvSpPr>
        <p:spPr>
          <a:xfrm>
            <a:off x="2173584" y="2591626"/>
            <a:ext cx="60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BEA2BAB-BD14-4080-A81D-4E275988581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386" y="1604698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F633A5-E2EE-CF5D-45BA-6AA8914933E3}"/>
              </a:ext>
            </a:extLst>
          </p:cNvPr>
          <p:cNvSpPr txBox="1"/>
          <p:nvPr/>
        </p:nvSpPr>
        <p:spPr>
          <a:xfrm>
            <a:off x="2173584" y="4796289"/>
            <a:ext cx="1297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Green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F0D091-DB24-DF32-23BB-4699CF562133}"/>
              </a:ext>
            </a:extLst>
          </p:cNvPr>
          <p:cNvSpPr txBox="1"/>
          <p:nvPr/>
        </p:nvSpPr>
        <p:spPr>
          <a:xfrm>
            <a:off x="2169871" y="2570866"/>
            <a:ext cx="7101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Red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964C1-2C13-9ABA-3DB0-85D734E64D67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7280" y="3752000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8662FB-F80A-3D80-8E9E-C833BF0E440D}"/>
              </a:ext>
            </a:extLst>
          </p:cNvPr>
          <p:cNvSpPr txBox="1"/>
          <p:nvPr/>
        </p:nvSpPr>
        <p:spPr>
          <a:xfrm>
            <a:off x="8462865" y="4848587"/>
            <a:ext cx="64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46FE4-B2CA-24C0-2B2A-4779E035AD65}"/>
              </a:ext>
            </a:extLst>
          </p:cNvPr>
          <p:cNvSpPr txBox="1"/>
          <p:nvPr/>
        </p:nvSpPr>
        <p:spPr>
          <a:xfrm>
            <a:off x="9342279" y="3782448"/>
            <a:ext cx="2087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Egg Mayo Sandwich</a:t>
            </a:r>
          </a:p>
        </p:txBody>
      </p:sp>
    </p:spTree>
    <p:extLst>
      <p:ext uri="{BB962C8B-B14F-4D97-AF65-F5344CB8AC3E}">
        <p14:creationId xmlns:p14="http://schemas.microsoft.com/office/powerpoint/2010/main" val="94891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79259" y="1663818"/>
            <a:ext cx="22262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Pork Sausages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19061" y="3685592"/>
            <a:ext cx="4320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Chinese Style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Vegetable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Curry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6273" y="0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2 - Tuesday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989" y="1663818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Tuesday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2 Tues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5978296"/>
            <a:ext cx="4114800" cy="743179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2360645" y="2680559"/>
            <a:ext cx="918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605576" y="61835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5" name="Picture 2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0468" y="3674253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3" name="Rectangle 2"/>
          <p:cNvSpPr/>
          <p:nvPr/>
        </p:nvSpPr>
        <p:spPr>
          <a:xfrm>
            <a:off x="9162661" y="3721715"/>
            <a:ext cx="1707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Tuna Mayo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Wrap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53400" y="4583594"/>
            <a:ext cx="636037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Blue</a:t>
            </a:r>
            <a:endParaRPr lang="en-GB" dirty="0"/>
          </a:p>
        </p:txBody>
      </p:sp>
      <p:pic>
        <p:nvPicPr>
          <p:cNvPr id="26" name="Picture 4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989" y="3743365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1924" y="4749415"/>
            <a:ext cx="88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Green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88ADF7-B421-48B3-A18D-985B6709DE10}"/>
              </a:ext>
            </a:extLst>
          </p:cNvPr>
          <p:cNvSpPr/>
          <p:nvPr/>
        </p:nvSpPr>
        <p:spPr>
          <a:xfrm>
            <a:off x="3109053" y="3636930"/>
            <a:ext cx="1770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B7EBEB-D22E-45ED-A929-9CB59807E98C}"/>
              </a:ext>
            </a:extLst>
          </p:cNvPr>
          <p:cNvSpPr/>
          <p:nvPr/>
        </p:nvSpPr>
        <p:spPr>
          <a:xfrm>
            <a:off x="2127380" y="4661733"/>
            <a:ext cx="88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9BF13-3F36-309B-A8BA-3CBC3ACFC22D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5129" y="1644384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922A34-290E-D27A-EBC5-DD43FAFE5352}"/>
              </a:ext>
            </a:extLst>
          </p:cNvPr>
          <p:cNvSpPr txBox="1"/>
          <p:nvPr/>
        </p:nvSpPr>
        <p:spPr>
          <a:xfrm>
            <a:off x="8880468" y="1408671"/>
            <a:ext cx="32028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 Jacket Potato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Choice of Cheese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Baked Beans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or Tuna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42726-E02E-000C-C66B-1980EB1DB7F2}"/>
              </a:ext>
            </a:extLst>
          </p:cNvPr>
          <p:cNvSpPr txBox="1"/>
          <p:nvPr/>
        </p:nvSpPr>
        <p:spPr>
          <a:xfrm>
            <a:off x="8005665" y="2680559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273846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48930" y="3467574"/>
            <a:ext cx="1786722" cy="972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 Cheese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 Omelette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48262" y="1275520"/>
            <a:ext cx="32470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Filled Jacket Potato Choice of Cheese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Baked Beans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or Tuna</a:t>
            </a:r>
          </a:p>
          <a:p>
            <a:r>
              <a:rPr lang="en-GB" sz="2800" b="1" i="0" u="none" strike="noStrike" baseline="0" dirty="0">
                <a:latin typeface="Imprint MT Shadow" panose="04020605060303030202" pitchFamily="82" charset="0"/>
              </a:rPr>
              <a:t>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765" y="0"/>
            <a:ext cx="508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2 -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3" name="Picture 2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68" y="1565960"/>
            <a:ext cx="2520000" cy="1440000"/>
          </a:xfrm>
          <a:prstGeom prst="rect">
            <a:avLst/>
          </a:prstGeom>
          <a:ln w="63500" cap="sq">
            <a:solidFill>
              <a:srgbClr val="FF0000"/>
            </a:solidFill>
            <a:miter lim="800000"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2 Wednesd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059082"/>
            <a:ext cx="4114800" cy="662394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393092" y="5058411"/>
            <a:ext cx="2693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009363" y="5064454"/>
            <a:ext cx="1460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393093" y="2634263"/>
            <a:ext cx="1311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126529" y="1651583"/>
            <a:ext cx="2849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Spaghetti Bolognese</a:t>
            </a:r>
            <a:endParaRPr lang="en-GB" sz="2800" dirty="0">
              <a:latin typeface="Imprint MT Shadow" panose="040206050603030302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25542" y="4348352"/>
            <a:ext cx="1452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9" name="Picture 28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68" y="3544922"/>
            <a:ext cx="2520000" cy="1440000"/>
          </a:xfrm>
          <a:prstGeom prst="rect">
            <a:avLst/>
          </a:prstGeom>
          <a:ln w="63500" cap="sq">
            <a:solidFill>
              <a:srgbClr val="00B050"/>
            </a:solidFill>
            <a:miter lim="800000"/>
          </a:ln>
        </p:spPr>
      </p:pic>
      <p:sp>
        <p:nvSpPr>
          <p:cNvPr id="12" name="Rectangle 11"/>
          <p:cNvSpPr/>
          <p:nvPr/>
        </p:nvSpPr>
        <p:spPr>
          <a:xfrm>
            <a:off x="2127379" y="4519404"/>
            <a:ext cx="795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Green 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EDA647D-F172-4840-A4BA-188E0DDA4042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9630" y="1597506"/>
            <a:ext cx="2559174" cy="1459515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47AB39-6AB7-45CA-ACB6-3E91E12582AF}"/>
              </a:ext>
            </a:extLst>
          </p:cNvPr>
          <p:cNvSpPr/>
          <p:nvPr/>
        </p:nvSpPr>
        <p:spPr>
          <a:xfrm>
            <a:off x="7356350" y="2634263"/>
            <a:ext cx="1069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Yellow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162E8-6BAC-848A-9BF1-15A5CFA6E0D1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217" y="3513846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E0777-9E9E-D3B2-8800-9E7B31243BCC}"/>
              </a:ext>
            </a:extLst>
          </p:cNvPr>
          <p:cNvSpPr txBox="1"/>
          <p:nvPr/>
        </p:nvSpPr>
        <p:spPr>
          <a:xfrm>
            <a:off x="8341567" y="3554484"/>
            <a:ext cx="2761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Ham &amp; Tomato Baguette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97155-773A-135C-FD6A-1BE4C76F1034}"/>
              </a:ext>
            </a:extLst>
          </p:cNvPr>
          <p:cNvSpPr txBox="1"/>
          <p:nvPr/>
        </p:nvSpPr>
        <p:spPr>
          <a:xfrm>
            <a:off x="7473820" y="4519404"/>
            <a:ext cx="86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66295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43470" y="1698171"/>
            <a:ext cx="2520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 Chicken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 Fillet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76833" y="3881547"/>
            <a:ext cx="3512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Cheese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Sandwich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765" y="0"/>
            <a:ext cx="508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2 -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9792" y="3730676"/>
            <a:ext cx="2475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Quorn &amp;   Vegetable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Pie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85602" y="2768243"/>
            <a:ext cx="2971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4101" name="Picture 5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198" y="3820233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English Martyrs Primary School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006866"/>
            <a:ext cx="4114800" cy="714610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2370506" y="2574536"/>
            <a:ext cx="799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776313" y="4315451"/>
            <a:ext cx="88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411357" y="2625314"/>
            <a:ext cx="960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pic>
        <p:nvPicPr>
          <p:cNvPr id="22" name="Picture 5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198" y="1661130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40074" y="2630539"/>
            <a:ext cx="60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pic>
        <p:nvPicPr>
          <p:cNvPr id="28" name="Picture 2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4742" y="3789158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9" name="Rectangle 8"/>
          <p:cNvSpPr/>
          <p:nvPr/>
        </p:nvSpPr>
        <p:spPr>
          <a:xfrm>
            <a:off x="8052318" y="4752693"/>
            <a:ext cx="79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Blue 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F5FDAC-4FC3-4529-9502-62D549A9E23F}"/>
              </a:ext>
            </a:extLst>
          </p:cNvPr>
          <p:cNvSpPr/>
          <p:nvPr/>
        </p:nvSpPr>
        <p:spPr>
          <a:xfrm>
            <a:off x="2108718" y="4781727"/>
            <a:ext cx="934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Green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4D574-CB50-2BF7-F63E-2DCE24C070E3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4742" y="1683329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6F3BE-FC10-2A13-C297-743336E3F353}"/>
              </a:ext>
            </a:extLst>
          </p:cNvPr>
          <p:cNvSpPr txBox="1"/>
          <p:nvPr/>
        </p:nvSpPr>
        <p:spPr>
          <a:xfrm>
            <a:off x="7977673" y="2672006"/>
            <a:ext cx="122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Yellow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64D8F-AB6C-2101-BA42-18E7B6FD2C23}"/>
              </a:ext>
            </a:extLst>
          </p:cNvPr>
          <p:cNvSpPr txBox="1"/>
          <p:nvPr/>
        </p:nvSpPr>
        <p:spPr>
          <a:xfrm>
            <a:off x="8932693" y="1414597"/>
            <a:ext cx="32458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Filled Jacket Potato Choice of Cheese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Baked Beans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or Tuna </a:t>
            </a:r>
          </a:p>
        </p:txBody>
      </p:sp>
    </p:spTree>
    <p:extLst>
      <p:ext uri="{BB962C8B-B14F-4D97-AF65-F5344CB8AC3E}">
        <p14:creationId xmlns:p14="http://schemas.microsoft.com/office/powerpoint/2010/main" val="805565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940</Words>
  <Application>Microsoft Office PowerPoint</Application>
  <PresentationFormat>Widescreen</PresentationFormat>
  <Paragraphs>359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appleberry</vt:lpstr>
      <vt:lpstr>Arial</vt:lpstr>
      <vt:lpstr>Arial Rounded MT Bold</vt:lpstr>
      <vt:lpstr>Calibri</vt:lpstr>
      <vt:lpstr>Calibri Light</vt:lpstr>
      <vt:lpstr>Imprint MT Shadow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Lanceley, Sarah</dc:creator>
  <cp:lastModifiedBy>Julie Kenny</cp:lastModifiedBy>
  <cp:revision>386</cp:revision>
  <cp:lastPrinted>2019-06-25T07:56:50Z</cp:lastPrinted>
  <dcterms:created xsi:type="dcterms:W3CDTF">2016-06-16T11:13:13Z</dcterms:created>
  <dcterms:modified xsi:type="dcterms:W3CDTF">2023-10-03T07:58:17Z</dcterms:modified>
</cp:coreProperties>
</file>